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63" r:id="rId2"/>
    <p:sldId id="264" r:id="rId3"/>
    <p:sldId id="266" r:id="rId4"/>
    <p:sldId id="265" r:id="rId5"/>
    <p:sldId id="268" r:id="rId6"/>
    <p:sldId id="267" r:id="rId7"/>
    <p:sldId id="269" r:id="rId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379"/>
    <a:srgbClr val="CCE9AD"/>
    <a:srgbClr val="BCE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E22D3-DFA1-4D85-9905-6697301E2BA2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F6FBA-D519-49C1-A295-27F792719E47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11431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F40A791-D851-4C27-ADA1-769A2EBC5931}" type="datetimeFigureOut">
              <a:rPr lang="sr-Latn-RS" smtClean="0"/>
              <a:t>12.9.2014.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DB53ECA-4898-4046-B933-63B774A51C7C}" type="slidenum">
              <a:rPr lang="sr-Latn-RS" smtClean="0"/>
              <a:t>‹#›</a:t>
            </a:fld>
            <a:endParaRPr lang="sr-Latn-R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encrypted-tbn3.gstatic.com/images?q=tbn:ANd9GcQrIDFzCgRNGUOY2LqHRry1Ix8cdUCY1fcyaN4LHpjNUr3z5b22G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736304"/>
          </a:xfrm>
        </p:spPr>
        <p:txBody>
          <a:bodyPr>
            <a:normAutofit/>
          </a:bodyPr>
          <a:lstStyle/>
          <a:p>
            <a:r>
              <a:rPr lang="sr-Cyrl-RS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ЕКСКУРЗИЈА УЧЕНИКА</a:t>
            </a:r>
            <a:r>
              <a:rPr lang="sr-Latn-RS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RS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sr-Cyrl-RS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sr-Latn-RS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Cyrl-RS" sz="44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РАЗРЕДА ШАБАЧКЕ ГИМНАЗИЈЕ</a:t>
            </a:r>
            <a:endParaRPr lang="sr-Latn-RS" sz="44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58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\Desktop\venedik-su-kanalla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" y="0"/>
            <a:ext cx="914517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 dirty="0">
              <a:solidFill>
                <a:srgbClr val="FF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07504" y="1772816"/>
            <a:ext cx="8928992" cy="2736304"/>
          </a:xfrm>
        </p:spPr>
        <p:txBody>
          <a:bodyPr>
            <a:normAutofit/>
          </a:bodyPr>
          <a:lstStyle/>
          <a:p>
            <a:r>
              <a:rPr lang="sr-Cyrl-RS" sz="7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Венеција</a:t>
            </a:r>
            <a:endParaRPr lang="sr-Latn-RS" sz="7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8" y="122258"/>
            <a:ext cx="8956083" cy="6624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" y="116632"/>
            <a:ext cx="8956084" cy="6624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1" y="116632"/>
            <a:ext cx="8956083" cy="6624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1" y="116632"/>
            <a:ext cx="8956085" cy="6611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1" y="122258"/>
            <a:ext cx="8948587" cy="661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0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reamland.rs/sites/default/files/field/image/Firen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rgbClr val="FBC379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736304"/>
          </a:xfrm>
        </p:spPr>
        <p:txBody>
          <a:bodyPr>
            <a:normAutofit/>
          </a:bodyPr>
          <a:lstStyle/>
          <a:p>
            <a:r>
              <a:rPr lang="sr-Cyrl-RS" sz="8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Фиренца</a:t>
            </a:r>
            <a:endParaRPr lang="sr-Latn-RS" sz="8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722"/>
            <a:ext cx="8928992" cy="663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722"/>
            <a:ext cx="8955395" cy="66449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3" y="106722"/>
            <a:ext cx="5373397" cy="6634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6722"/>
            <a:ext cx="4274875" cy="663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06722"/>
            <a:ext cx="8955395" cy="663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venetoinside.com/tl_files/images/photos/Citta/Verona/Veron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736304"/>
          </a:xfrm>
        </p:spPr>
        <p:txBody>
          <a:bodyPr>
            <a:normAutofit/>
          </a:bodyPr>
          <a:lstStyle/>
          <a:p>
            <a:r>
              <a:rPr lang="sr-Cyrl-RS" sz="8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Верона</a:t>
            </a:r>
            <a:endParaRPr lang="sr-Latn-RS" sz="8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4968552" cy="6624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8928993" cy="6624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8" y="116632"/>
            <a:ext cx="8957566" cy="66336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" y="116632"/>
            <a:ext cx="8969170" cy="663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3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gardenvillagesanmarino.com/placeholders/images/escursioni%20san%20marino%20grada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2" y="0"/>
            <a:ext cx="91617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rgbClr val="CCE9AD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736304"/>
          </a:xfrm>
        </p:spPr>
        <p:txBody>
          <a:bodyPr>
            <a:normAutofit/>
          </a:bodyPr>
          <a:lstStyle/>
          <a:p>
            <a:r>
              <a:rPr lang="sr-Cyrl-RS" sz="8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Сан Марино</a:t>
            </a:r>
            <a:endParaRPr lang="sr-Latn-RS" sz="8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://www.italia.it/fileadmin/src/img/cluster_gallery/siti_unesco/San_Marino_e_Monte_Titano/san_marino_v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7" y="116632"/>
            <a:ext cx="893666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3829"/>
          </a:xfrm>
          <a:prstGeom prst="rect">
            <a:avLst/>
          </a:prstGeom>
        </p:spPr>
      </p:pic>
      <p:pic>
        <p:nvPicPr>
          <p:cNvPr id="6150" name="Picture 6" descr="http://nonsoloturisti.it/wp-content/uploads/2013/10/San-Marino-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6" y="116632"/>
            <a:ext cx="8936669" cy="662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6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decoderdigitale.net/wp-content/uploads/2010/12/raven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" y="1"/>
            <a:ext cx="91383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rgbClr val="FBC379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736304"/>
          </a:xfrm>
        </p:spPr>
        <p:txBody>
          <a:bodyPr>
            <a:normAutofit/>
          </a:bodyPr>
          <a:lstStyle/>
          <a:p>
            <a:r>
              <a:rPr lang="sr-Cyrl-RS" sz="8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Равена</a:t>
            </a:r>
            <a:endParaRPr lang="sr-Latn-RS" sz="8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6633"/>
            <a:ext cx="5688632" cy="66247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3"/>
            <a:ext cx="8928992" cy="66247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0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zanimljiveinformacije.com/wp-content/uploads/2013/11/krivi-toranj-u-piz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8928992" cy="6624736"/>
          </a:xfrm>
          <a:prstGeom prst="rect">
            <a:avLst/>
          </a:prstGeom>
          <a:solidFill>
            <a:schemeClr val="accent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r-Latn-R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736304"/>
          </a:xfrm>
        </p:spPr>
        <p:txBody>
          <a:bodyPr>
            <a:normAutofit/>
          </a:bodyPr>
          <a:lstStyle/>
          <a:p>
            <a:r>
              <a:rPr lang="sr-Cyrl-RS" sz="8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Пиза</a:t>
            </a:r>
            <a:endParaRPr lang="sr-Latn-RS" sz="8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2" cy="6612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0" y="116632"/>
            <a:ext cx="8937576" cy="6610708"/>
          </a:xfrm>
          <a:prstGeom prst="rect">
            <a:avLst/>
          </a:prstGeom>
        </p:spPr>
      </p:pic>
      <p:pic>
        <p:nvPicPr>
          <p:cNvPr id="7172" name="Picture 4" descr="http://www.krstarenja.rs/sr/imagelib/full/default/Ports/Pis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08" y="116632"/>
            <a:ext cx="8941387" cy="661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3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0</TotalTime>
  <Words>9</Words>
  <Application>Microsoft Office PowerPoint</Application>
  <PresentationFormat>Projekcija na ekranu (4:3)</PresentationFormat>
  <Paragraphs>7</Paragraphs>
  <Slides>7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5" baseType="lpstr"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ЕКСКУРЗИЈА УЧЕНИКА 4. РАЗРЕДА ШАБАЧКЕ ГИМНАЗИЈЕ</vt:lpstr>
      <vt:lpstr>Венеција</vt:lpstr>
      <vt:lpstr>Фиренца</vt:lpstr>
      <vt:lpstr>Верона</vt:lpstr>
      <vt:lpstr>Сан Марино</vt:lpstr>
      <vt:lpstr>Равена</vt:lpstr>
      <vt:lpstr>Пиза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Maturantska ekskurzija</dc:title>
  <dc:creator>ismail - [2010]</dc:creator>
  <cp:lastModifiedBy>User</cp:lastModifiedBy>
  <cp:revision>19</cp:revision>
  <dcterms:created xsi:type="dcterms:W3CDTF">2014-09-11T06:18:30Z</dcterms:created>
  <dcterms:modified xsi:type="dcterms:W3CDTF">2014-09-11T22:05:32Z</dcterms:modified>
</cp:coreProperties>
</file>